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84" d="100"/>
          <a:sy n="84" d="100"/>
        </p:scale>
        <p:origin x="-87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27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84BCAF-4A3C-4FDE-8931-3A2F8ED22F1D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0FF04F-FB21-4780-8F16-923DFA869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268760"/>
            <a:ext cx="774802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2</a:t>
            </a:r>
          </a:p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технологияны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технологиясының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жүйелермен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5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964488" cy="6597352"/>
          </a:xfrm>
        </p:spPr>
        <p:txBody>
          <a:bodyPr>
            <a:normAutofit/>
          </a:bodyPr>
          <a:lstStyle/>
          <a:p>
            <a:pPr marL="180975" lvl="3" indent="-180975" algn="just">
              <a:buNone/>
            </a:pPr>
            <a:endParaRPr lang="ru-RU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3" indent="-180975" algn="just"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ГАЖ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бағдарламасымен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жабдықталған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компьютер.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180975" lvl="3" indent="0" algn="just">
              <a:buNone/>
            </a:pP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3" indent="0" algn="just">
              <a:buNone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ГАЖ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функциялармен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құжатармен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Бұлар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өңдеуге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бейнелеуге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4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ГАЖ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технологиясының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4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</a:t>
            </a:r>
            <a:r>
              <a:rPr lang="ru-RU" sz="24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4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endParaRPr lang="ru-RU" sz="2400" b="1" u="sng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1" indent="628650"/>
            <a:r>
              <a:rPr lang="ru-RU" sz="24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Позициялау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серіктері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жүйелерінің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үстіндегі</a:t>
            </a:r>
            <a:r>
              <a:rPr lang="ru-RU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өлшемді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нысандардың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координаттарын</a:t>
            </a:r>
            <a:r>
              <a:rPr lang="ru-RU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</a:t>
            </a:r>
            <a:r>
              <a:rPr lang="ru-RU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табу.</a:t>
            </a:r>
          </a:p>
          <a:p>
            <a:pPr marL="45720" indent="0">
              <a:buNone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724676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6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964488" cy="6552728"/>
          </a:xfrm>
        </p:spPr>
        <p:txBody>
          <a:bodyPr/>
          <a:lstStyle/>
          <a:p>
            <a:pPr marL="45720" indent="0" algn="just">
              <a:buNone/>
            </a:pPr>
            <a:r>
              <a:rPr lang="ru-RU" i="1" u="sng" dirty="0" smtClean="0">
                <a:solidFill>
                  <a:schemeClr val="accent6"/>
                </a:solidFill>
              </a:rPr>
              <a:t>	Топология </a:t>
            </a:r>
            <a:r>
              <a:rPr lang="ru-RU" i="1" u="sng" dirty="0">
                <a:solidFill>
                  <a:schemeClr val="accent6"/>
                </a:solidFill>
              </a:rPr>
              <a:t>(</a:t>
            </a:r>
            <a:r>
              <a:rPr lang="en-US" i="1" u="sng" dirty="0">
                <a:solidFill>
                  <a:schemeClr val="accent6"/>
                </a:solidFill>
              </a:rPr>
              <a:t>topology) </a:t>
            </a:r>
            <a:r>
              <a:rPr lang="en-US" dirty="0"/>
              <a:t>–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көрші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</a:t>
            </a:r>
            <a:r>
              <a:rPr lang="ru-RU" sz="24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полигондар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4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</a:t>
            </a:r>
            <a:r>
              <a:rPr lang="ru-RU" sz="24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түйіннің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номері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" indent="0" algn="ctr">
              <a:buNone/>
            </a:pP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1–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доға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А–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полигонның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номері</a:t>
            </a:r>
            <a:endParaRPr lang="ru-RU" sz="2400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24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19213"/>
            <a:ext cx="687705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724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8280920" cy="5616624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ARC/INFO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топологиялық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концепциясы</a:t>
            </a:r>
            <a:r>
              <a:rPr lang="ru-RU" sz="2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бар:</a:t>
            </a:r>
          </a:p>
          <a:p>
            <a:pPr algn="just">
              <a:buFontTx/>
              <a:buChar char="-"/>
            </a:pP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бір-бірімен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жалғанады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байланыстылық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" indent="0" algn="just">
              <a:buNone/>
            </a:pP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фигураны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шектейтін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полигон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түзеді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фигураны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" indent="0" algn="just">
              <a:buNone/>
            </a:pP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доғалар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үзіліссіздік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8289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755576" y="404664"/>
            <a:ext cx="7848872" cy="568863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2800" b="1" i="1" u="sng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бағдарламасында</a:t>
            </a:r>
            <a:r>
              <a:rPr lang="ru-RU" sz="28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i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жасау.</a:t>
            </a:r>
          </a:p>
          <a:p>
            <a:pPr marL="45720" indent="0" algn="ctr">
              <a:buNone/>
            </a:pPr>
            <a:endParaRPr lang="kk-KZ" sz="2800" b="1" i="1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қосып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(Открыть 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таблицу)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орындаңыз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файлдар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Растр, </a:t>
            </a:r>
            <a:r>
              <a:rPr lang="en-US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Raster Image), </a:t>
            </a:r>
            <a:r>
              <a:rPr lang="ru-RU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каталогтан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тіркейтін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Ашқаннан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Регистрировать (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диалогы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b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«Регистрировать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r>
              <a:rPr lang="ru-RU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i="1" u="sng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34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253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4221088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а–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б –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4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терезелері</a:t>
            </a:r>
            <a:endParaRPr lang="ru-RU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8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3528" y="188641"/>
            <a:ext cx="8280920" cy="720079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Экранда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/Тіркеу/ терезесінің бейнесі шығады.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64704"/>
            <a:ext cx="5256583" cy="565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31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348" y="116632"/>
            <a:ext cx="892365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Картаны </a:t>
            </a:r>
            <a:r>
              <a:rPr lang="ru-RU" sz="2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Проекциясы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i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Категориясы</a:t>
            </a:r>
            <a:r>
              <a:rPr lang="ru-RU" sz="26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600" b="1" i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метрі</a:t>
            </a:r>
            <a:r>
              <a:rPr lang="ru-RU" sz="26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/градусы</a:t>
            </a:r>
            <a:r>
              <a:rPr lang="ru-RU" sz="2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6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kk-KZ" sz="26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/>
              <a:t>	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геобекіту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Картадан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тірек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нүктесін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«+»</a:t>
            </a:r>
            <a:r>
              <a:rPr lang="ru-RU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</a:t>
            </a:r>
            <a:r>
              <a:rPr lang="ru-RU" sz="2600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нуктесін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енгіземіз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басамыз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800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</a:t>
            </a:r>
            <a:r>
              <a:rPr lang="en-US" sz="2800" dirty="0"/>
              <a:t> </a:t>
            </a:r>
            <a:r>
              <a:rPr lang="en-US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KARTA.TAB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файлында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tab)</a:t>
            </a:r>
            <a:r>
              <a:rPr lang="kk-KZ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сақталады</a:t>
            </a:r>
            <a:r>
              <a:rPr 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6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60648"/>
            <a:ext cx="864096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Демек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→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таблицу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→[файл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типін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«растр»,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файлды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</a:t>
            </a:r>
            <a:r>
              <a:rPr lang="ru-RU" sz="2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)];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(Регистрация) → 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Проекция, Категория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endParaRPr lang="ru-RU" sz="26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метрі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/градусы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(курсор)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«ОК»;</a:t>
            </a:r>
            <a:endParaRPr lang="ru-RU" sz="2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76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404664"/>
            <a:ext cx="7920880" cy="5472608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</a:t>
            </a:r>
            <a:r>
              <a:rPr lang="ru-RU" sz="2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endParaRPr lang="ru-RU" sz="26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/>
              <a:t>	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Тышқанның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батырмасымен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бейненің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шертіп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ашамыз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Оформление..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басамыз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Оформление...).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Масштабты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опциясынан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жалаушаны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тастасаңыз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масштабтарда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767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27" y="980728"/>
            <a:ext cx="8012472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42032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437</TotalTime>
  <Words>124</Words>
  <Application>Microsoft Office PowerPoint</Application>
  <PresentationFormat>Экран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Admin</dc:creator>
  <cp:lastModifiedBy>Admin</cp:lastModifiedBy>
  <cp:revision>23</cp:revision>
  <dcterms:created xsi:type="dcterms:W3CDTF">2016-02-08T14:42:37Z</dcterms:created>
  <dcterms:modified xsi:type="dcterms:W3CDTF">2016-02-11T05:08:41Z</dcterms:modified>
</cp:coreProperties>
</file>